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7" r:id="rId2"/>
    <p:sldId id="296" r:id="rId3"/>
    <p:sldId id="321" r:id="rId4"/>
    <p:sldId id="345" r:id="rId5"/>
    <p:sldId id="346" r:id="rId6"/>
    <p:sldId id="347" r:id="rId7"/>
    <p:sldId id="348" r:id="rId8"/>
    <p:sldId id="322" r:id="rId9"/>
    <p:sldId id="344" r:id="rId1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CC33"/>
    <a:srgbClr val="000099"/>
    <a:srgbClr val="009900"/>
    <a:srgbClr val="FF9900"/>
    <a:srgbClr val="99FF66"/>
    <a:srgbClr val="FF33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2993" autoAdjust="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19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50677-A512-4DF0-9E28-69A9AC256C23}" type="datetimeFigureOut">
              <a:rPr lang="fr-FR" smtClean="0"/>
              <a:t>09/02/2018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D5F9A-E3B6-44B9-86F0-5CA1BF7C5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7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CD2D6A4-37DB-4D9C-B5B4-6D1FC9A3DB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705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99E9-45A7-414D-935D-516FF4C228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480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DBED-8B92-40C7-9825-7DEA7A846C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345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81771-631C-4524-B6D2-B7FD6F3DCE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357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F9C33C17-9448-4EA1-BD90-5B53A21CDF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0726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414B-14AF-41CF-8357-6F0CA06A59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80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FCA4-DE32-43DD-9622-431433844C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88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F185-3BCD-4BDE-9A8A-B77BCA888A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903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08DD-88BC-4E50-8F9F-B83B95BA1F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610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EA59-8E9C-459D-925A-9792EC2028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495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EA248-738D-40A3-9027-91A1889510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792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BE22FCA7-1822-4EE9-86EE-C4D976A4E8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3" r:id="rId2"/>
    <p:sldLayoutId id="2147483912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13" r:id="rId9"/>
    <p:sldLayoutId id="2147483909" r:id="rId10"/>
    <p:sldLayoutId id="21474839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avi"/><Relationship Id="rId13" Type="http://schemas.openxmlformats.org/officeDocument/2006/relationships/image" Target="../media/image15.png"/><Relationship Id="rId3" Type="http://schemas.microsoft.com/office/2007/relationships/media" Target="../media/media2.avi"/><Relationship Id="rId7" Type="http://schemas.microsoft.com/office/2007/relationships/media" Target="../media/media4.avi"/><Relationship Id="rId12" Type="http://schemas.openxmlformats.org/officeDocument/2006/relationships/image" Target="../media/image14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video" Target="../media/media3.avi"/><Relationship Id="rId11" Type="http://schemas.openxmlformats.org/officeDocument/2006/relationships/image" Target="../media/image13.png"/><Relationship Id="rId5" Type="http://schemas.microsoft.com/office/2007/relationships/media" Target="../media/media3.avi"/><Relationship Id="rId10" Type="http://schemas.openxmlformats.org/officeDocument/2006/relationships/image" Target="../media/image12.png"/><Relationship Id="rId4" Type="http://schemas.openxmlformats.org/officeDocument/2006/relationships/video" Target="../media/media2.avi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67544" y="1916832"/>
            <a:ext cx="81375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4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Les différentes étapes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4400" b="1" dirty="0">
                <a:solidFill>
                  <a:schemeClr val="tx2"/>
                </a:solidFill>
                <a:latin typeface="Arial Black" panose="020B0A04020102020204" pitchFamily="34" charset="0"/>
              </a:rPr>
              <a:t>d</a:t>
            </a:r>
            <a:r>
              <a:rPr lang="fr-FR" altLang="fr-FR" sz="4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u développement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4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de l’enfant</a:t>
            </a:r>
            <a:endParaRPr lang="fr-FR" altLang="fr-FR" sz="4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2795" cy="60486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1" y="548680"/>
            <a:ext cx="6921471" cy="60508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764704"/>
            <a:ext cx="1291896" cy="18606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1124744"/>
            <a:ext cx="3168352" cy="73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8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3850" y="714375"/>
            <a:ext cx="6768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Représentations préopératoires</a:t>
            </a:r>
            <a:endParaRPr lang="fr-FR" altLang="fr-FR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1484784"/>
            <a:ext cx="78488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3/4 ans : représentation symbolique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Social et moteur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i="1" dirty="0" smtClean="0"/>
              <a:t>Fin des grands principes moteurs archaïques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400" i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400" i="1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400" i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400" i="1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400" i="1" dirty="0"/>
          </a:p>
          <a:p>
            <a:pPr lvl="1"/>
            <a:endParaRPr lang="fr-FR" sz="2400" i="1" dirty="0"/>
          </a:p>
          <a:p>
            <a:pPr lvl="1"/>
            <a:endParaRPr lang="fr-FR" sz="2400" i="1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i="1" dirty="0"/>
              <a:t>J</a:t>
            </a:r>
            <a:r>
              <a:rPr lang="fr-FR" sz="2400" i="1" dirty="0" smtClean="0"/>
              <a:t>eux </a:t>
            </a:r>
            <a:r>
              <a:rPr lang="fr-FR" sz="2400" i="1" dirty="0"/>
              <a:t>à </a:t>
            </a:r>
            <a:r>
              <a:rPr lang="fr-FR" sz="2400" i="1" dirty="0" smtClean="0"/>
              <a:t>règles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/>
              <a:t>jeu en simultané </a:t>
            </a:r>
            <a:endParaRPr lang="fr-FR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/>
              <a:t>t</a:t>
            </a:r>
            <a:r>
              <a:rPr lang="fr-FR" sz="2000" dirty="0" smtClean="0"/>
              <a:t>âche motrice unique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16" y="3573016"/>
            <a:ext cx="764790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3850" y="714375"/>
            <a:ext cx="6768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Représentations préopératoires</a:t>
            </a:r>
            <a:endParaRPr lang="fr-FR" altLang="fr-FR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4806" y="1399148"/>
            <a:ext cx="78488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3/4 ans : la représentation symbolique: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Intellectuel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i="1" dirty="0" smtClean="0"/>
              <a:t>Imitation et expérimentation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400" i="1" dirty="0"/>
          </a:p>
          <a:p>
            <a:pPr lvl="1"/>
            <a:endParaRPr lang="fr-FR" sz="2400" i="1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400" i="1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i="1" dirty="0" smtClean="0"/>
              <a:t>Égocentrisme intellectuel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400" i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400" i="1" dirty="0" smtClean="0"/>
          </a:p>
          <a:p>
            <a:pPr lvl="1"/>
            <a:endParaRPr lang="fr-FR" sz="2400" i="1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i="1" dirty="0" smtClean="0"/>
              <a:t>Attention</a:t>
            </a:r>
            <a:endParaRPr lang="fr-FR" sz="2800" dirty="0" smtClean="0"/>
          </a:p>
          <a:p>
            <a:pPr lvl="0"/>
            <a:endParaRPr lang="fr-FR" sz="28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212976"/>
            <a:ext cx="3152775" cy="828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242" y="3212976"/>
            <a:ext cx="2914650" cy="9715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590261"/>
            <a:ext cx="45624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4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3850" y="714375"/>
            <a:ext cx="6768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Représentations préopératoires</a:t>
            </a:r>
            <a:endParaRPr lang="fr-FR" altLang="fr-FR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533465"/>
            <a:ext cx="78488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2800" dirty="0">
                <a:solidFill>
                  <a:prstClr val="black"/>
                </a:solidFill>
              </a:rPr>
              <a:t>5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/7 ans : pensée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intuitive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Social et moteur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i="1" dirty="0" smtClean="0"/>
              <a:t>Jeux en simultané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i="1" dirty="0"/>
              <a:t>J</a:t>
            </a:r>
            <a:r>
              <a:rPr lang="fr-FR" sz="2400" i="1" dirty="0" smtClean="0"/>
              <a:t>eux de fusion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1257300" lvl="2" indent="-342900">
              <a:buFont typeface="Wingdings" panose="05000000000000000000" pitchFamily="2" charset="2"/>
              <a:buChar char="à"/>
            </a:pPr>
            <a:r>
              <a:rPr lang="fr-FR" sz="2400" dirty="0" smtClean="0"/>
              <a:t>Repères visuels</a:t>
            </a:r>
          </a:p>
          <a:p>
            <a:pPr marL="1257300" lvl="2" indent="-342900">
              <a:buFont typeface="Wingdings" panose="05000000000000000000" pitchFamily="2" charset="2"/>
              <a:buChar char="à"/>
            </a:pPr>
            <a:r>
              <a:rPr lang="fr-FR" sz="2400" dirty="0" smtClean="0"/>
              <a:t>Supports </a:t>
            </a:r>
          </a:p>
          <a:p>
            <a:pPr lvl="2"/>
            <a:endParaRPr lang="fr-FR" sz="24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Intellectuel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i="1" dirty="0" smtClean="0"/>
              <a:t>Sans </a:t>
            </a:r>
            <a:r>
              <a:rPr lang="fr-FR" sz="2400" i="1" dirty="0" smtClean="0"/>
              <a:t>réversibilité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63788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3850" y="714375"/>
            <a:ext cx="6768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Opérations concrètes</a:t>
            </a:r>
            <a:endParaRPr lang="fr-FR" altLang="fr-FR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1484784"/>
            <a:ext cx="78488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2800" dirty="0">
                <a:solidFill>
                  <a:prstClr val="black"/>
                </a:solidFill>
              </a:rPr>
              <a:t>7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/9 ans : conservations élémentaires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smtClean="0">
                <a:solidFill>
                  <a:prstClr val="black"/>
                </a:solidFill>
              </a:rPr>
              <a:t>              opérations logiques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Social et moteur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i="1" dirty="0" smtClean="0"/>
              <a:t>Élasticité et </a:t>
            </a:r>
            <a:r>
              <a:rPr lang="fr-FR" sz="2400" i="1" dirty="0" err="1" smtClean="0"/>
              <a:t>contractibilité</a:t>
            </a:r>
            <a:endParaRPr lang="fr-FR" sz="2400" i="1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400" i="1" dirty="0" smtClean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Physiologiques</a:t>
            </a:r>
            <a:endParaRPr lang="fr-FR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i="1" dirty="0" smtClean="0"/>
              <a:t>Organes vitaux en pleine croissance</a:t>
            </a:r>
            <a:endParaRPr lang="fr-FR" sz="2400" i="1" dirty="0"/>
          </a:p>
          <a:p>
            <a:pPr lvl="1"/>
            <a:endParaRPr lang="fr-F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3575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3850" y="714375"/>
            <a:ext cx="6768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Opérations concrètes</a:t>
            </a:r>
            <a:endParaRPr lang="fr-FR" altLang="fr-FR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1484784"/>
            <a:ext cx="79928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2800" noProof="0" dirty="0" smtClean="0">
                <a:solidFill>
                  <a:prstClr val="black"/>
                </a:solidFill>
              </a:rPr>
              <a:t>10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/12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 :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structuration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logico-spatio-temporelle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Social et moteur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i="1" dirty="0" smtClean="0"/>
              <a:t>VO2 max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400" i="1" dirty="0" smtClean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Intellectuel</a:t>
            </a:r>
            <a:endParaRPr lang="fr-FR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i="1" dirty="0" smtClean="0"/>
              <a:t>Pensée réversible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7580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539552" y="2533221"/>
            <a:ext cx="7992888" cy="3168352"/>
          </a:xfrm>
          <a:prstGeom prst="ellipse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2800" b="1" dirty="0" smtClean="0"/>
              <a:t>Critères d’observation 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fr-FR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Aménagements spatio-temporels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fr-FR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Rôle des élèves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fr-FR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Rôle de l’enseignant</a:t>
            </a:r>
            <a:endParaRPr lang="fr-FR" sz="28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3850" y="714375"/>
            <a:ext cx="6768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Analyse de séances</a:t>
            </a:r>
            <a:endParaRPr lang="fr-FR" altLang="fr-FR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Course cour 0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9552" y="1669125"/>
            <a:ext cx="1607840" cy="1205880"/>
          </a:xfrm>
          <a:prstGeom prst="rect">
            <a:avLst/>
          </a:prstGeom>
        </p:spPr>
      </p:pic>
      <p:pic>
        <p:nvPicPr>
          <p:cNvPr id="3" name="Course cour 0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92280" y="1669125"/>
            <a:ext cx="1607840" cy="1205880"/>
          </a:xfrm>
          <a:prstGeom prst="rect">
            <a:avLst/>
          </a:prstGeom>
        </p:spPr>
      </p:pic>
      <p:pic>
        <p:nvPicPr>
          <p:cNvPr id="4" name="Course parc 01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9392" y="5359669"/>
            <a:ext cx="1608000" cy="1206000"/>
          </a:xfrm>
          <a:prstGeom prst="rect">
            <a:avLst/>
          </a:prstGeom>
        </p:spPr>
      </p:pic>
      <p:pic>
        <p:nvPicPr>
          <p:cNvPr id="5" name="Course parc 02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92280" y="5391352"/>
            <a:ext cx="1608000" cy="12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91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5295900" y="5302250"/>
            <a:ext cx="3570288" cy="1444625"/>
          </a:xfrm>
          <a:prstGeom prst="ellipse">
            <a:avLst/>
          </a:prstGeom>
          <a:gradFill rotWithShape="1">
            <a:gsLst>
              <a:gs pos="0">
                <a:schemeClr val="tx2">
                  <a:lumMod val="0"/>
                  <a:lumOff val="10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Bilan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90538" y="1628775"/>
            <a:ext cx="3570287" cy="1444625"/>
          </a:xfrm>
          <a:prstGeom prst="ellipse">
            <a:avLst/>
          </a:prstGeom>
          <a:gradFill rotWithShape="1">
            <a:gsLst>
              <a:gs pos="0">
                <a:schemeClr val="tx2">
                  <a:lumMod val="0"/>
                  <a:lumOff val="10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Autres</a:t>
            </a:r>
          </a:p>
          <a:p>
            <a:pPr algn="ctr" eaLnBrk="1" hangingPunct="1">
              <a:defRPr/>
            </a:pPr>
            <a:r>
              <a:rPr lang="fr-FR" sz="2400" b="1" dirty="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questions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1657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7386</TotalTime>
  <Words>124</Words>
  <Application>Microsoft Office PowerPoint</Application>
  <PresentationFormat>Affichage à l'écran (4:3)</PresentationFormat>
  <Paragraphs>68</Paragraphs>
  <Slides>9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Constantia</vt:lpstr>
      <vt:lpstr>Times New Roman</vt:lpstr>
      <vt:lpstr>Wingdings</vt:lpstr>
      <vt:lpstr>Wingdings 2</vt:lpstr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IA RHONE</dc:creator>
  <cp:lastModifiedBy>Circo</cp:lastModifiedBy>
  <cp:revision>154</cp:revision>
  <dcterms:created xsi:type="dcterms:W3CDTF">2008-11-17T15:07:35Z</dcterms:created>
  <dcterms:modified xsi:type="dcterms:W3CDTF">2018-02-09T08:48:32Z</dcterms:modified>
</cp:coreProperties>
</file>